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5143500" type="screen16x9"/>
  <p:notesSz cx="7315200" cy="9601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Milligan" userId="e43713870875379a" providerId="LiveId" clId="{358D81D4-A045-4482-8E9C-15CACDA7A81A}"/>
    <pc:docChg chg="undo redo custSel addSld delSld modSld sldOrd">
      <pc:chgData name="Steve Milligan" userId="e43713870875379a" providerId="LiveId" clId="{358D81D4-A045-4482-8E9C-15CACDA7A81A}" dt="2026-06-08T18:09:10.132" v="575" actId="20577"/>
      <pc:docMkLst>
        <pc:docMk/>
      </pc:docMkLst>
      <pc:sldChg chg="modSp add del mod ord">
        <pc:chgData name="Steve Milligan" userId="e43713870875379a" providerId="LiveId" clId="{358D81D4-A045-4482-8E9C-15CACDA7A81A}" dt="2026-06-04T19:28:32.236" v="567" actId="20577"/>
        <pc:sldMkLst>
          <pc:docMk/>
          <pc:sldMk cId="0" sldId="256"/>
        </pc:sldMkLst>
        <pc:spChg chg="mod">
          <ac:chgData name="Steve Milligan" userId="e43713870875379a" providerId="LiveId" clId="{358D81D4-A045-4482-8E9C-15CACDA7A81A}" dt="2026-06-04T19:28:32.236" v="567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 add mod">
        <pc:chgData name="Steve Milligan" userId="e43713870875379a" providerId="LiveId" clId="{358D81D4-A045-4482-8E9C-15CACDA7A81A}" dt="2026-06-08T18:09:00.192" v="573" actId="20577"/>
        <pc:sldMkLst>
          <pc:docMk/>
          <pc:sldMk cId="0" sldId="258"/>
        </pc:sldMkLst>
        <pc:spChg chg="mod">
          <ac:chgData name="Steve Milligan" userId="e43713870875379a" providerId="LiveId" clId="{358D81D4-A045-4482-8E9C-15CACDA7A81A}" dt="2026-06-08T18:09:00.192" v="573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Steve Milligan" userId="e43713870875379a" providerId="LiveId" clId="{358D81D4-A045-4482-8E9C-15CACDA7A81A}" dt="2026-06-03T18:29:31.739" v="92" actId="20577"/>
          <ac:spMkLst>
            <pc:docMk/>
            <pc:sldMk cId="0" sldId="258"/>
            <ac:spMk id="6" creationId="{00000000-0000-0000-0000-000000000000}"/>
          </ac:spMkLst>
        </pc:spChg>
        <pc:spChg chg="mod">
          <ac:chgData name="Steve Milligan" userId="e43713870875379a" providerId="LiveId" clId="{358D81D4-A045-4482-8E9C-15CACDA7A81A}" dt="2026-06-03T18:32:31.542" v="198" actId="20577"/>
          <ac:spMkLst>
            <pc:docMk/>
            <pc:sldMk cId="0" sldId="258"/>
            <ac:spMk id="7" creationId="{00000000-0000-0000-0000-000000000000}"/>
          </ac:spMkLst>
        </pc:spChg>
        <pc:spChg chg="mod">
          <ac:chgData name="Steve Milligan" userId="e43713870875379a" providerId="LiveId" clId="{358D81D4-A045-4482-8E9C-15CACDA7A81A}" dt="2026-06-03T18:42:06.026" v="460" actId="20577"/>
          <ac:spMkLst>
            <pc:docMk/>
            <pc:sldMk cId="0" sldId="258"/>
            <ac:spMk id="8" creationId="{00000000-0000-0000-0000-000000000000}"/>
          </ac:spMkLst>
        </pc:spChg>
        <pc:spChg chg="mod">
          <ac:chgData name="Steve Milligan" userId="e43713870875379a" providerId="LiveId" clId="{358D81D4-A045-4482-8E9C-15CACDA7A81A}" dt="2026-06-03T18:30:18.875" v="114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Steve Milligan" userId="e43713870875379a" providerId="LiveId" clId="{358D81D4-A045-4482-8E9C-15CACDA7A81A}" dt="2026-06-03T18:32:19.425" v="193" actId="2057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Steve Milligan" userId="e43713870875379a" providerId="LiveId" clId="{358D81D4-A045-4482-8E9C-15CACDA7A81A}" dt="2026-06-03T18:36:13.915" v="377" actId="20577"/>
          <ac:spMkLst>
            <pc:docMk/>
            <pc:sldMk cId="0" sldId="258"/>
            <ac:spMk id="12" creationId="{00000000-0000-0000-0000-000000000000}"/>
          </ac:spMkLst>
        </pc:spChg>
      </pc:sldChg>
      <pc:sldChg chg="modSp add mod">
        <pc:chgData name="Steve Milligan" userId="e43713870875379a" providerId="LiveId" clId="{358D81D4-A045-4482-8E9C-15CACDA7A81A}" dt="2026-06-08T18:09:10.132" v="575" actId="20577"/>
        <pc:sldMkLst>
          <pc:docMk/>
          <pc:sldMk cId="0" sldId="259"/>
        </pc:sldMkLst>
        <pc:spChg chg="mod">
          <ac:chgData name="Steve Milligan" userId="e43713870875379a" providerId="LiveId" clId="{358D81D4-A045-4482-8E9C-15CACDA7A81A}" dt="2026-06-03T18:36:38.649" v="384" actId="20577"/>
          <ac:spMkLst>
            <pc:docMk/>
            <pc:sldMk cId="0" sldId="259"/>
            <ac:spMk id="7" creationId="{00000000-0000-0000-0000-000000000000}"/>
          </ac:spMkLst>
        </pc:spChg>
        <pc:spChg chg="mod">
          <ac:chgData name="Steve Milligan" userId="e43713870875379a" providerId="LiveId" clId="{358D81D4-A045-4482-8E9C-15CACDA7A81A}" dt="2026-06-08T18:09:10.132" v="575" actId="20577"/>
          <ac:spMkLst>
            <pc:docMk/>
            <pc:sldMk cId="0" sldId="259"/>
            <ac:spMk id="9" creationId="{00000000-0000-0000-0000-000000000000}"/>
          </ac:spMkLst>
        </pc:spChg>
        <pc:spChg chg="mod">
          <ac:chgData name="Steve Milligan" userId="e43713870875379a" providerId="LiveId" clId="{358D81D4-A045-4482-8E9C-15CACDA7A81A}" dt="2026-06-03T18:46:36.009" v="554" actId="20577"/>
          <ac:spMkLst>
            <pc:docMk/>
            <pc:sldMk cId="0" sldId="259"/>
            <ac:spMk id="13" creationId="{00000000-0000-0000-0000-000000000000}"/>
          </ac:spMkLst>
        </pc:spChg>
      </pc:sldChg>
      <pc:sldChg chg="modSp add mod">
        <pc:chgData name="Steve Milligan" userId="e43713870875379a" providerId="LiveId" clId="{358D81D4-A045-4482-8E9C-15CACDA7A81A}" dt="2026-06-04T19:26:15.994" v="560" actId="20577"/>
        <pc:sldMkLst>
          <pc:docMk/>
          <pc:sldMk cId="0" sldId="260"/>
        </pc:sldMkLst>
        <pc:spChg chg="mod">
          <ac:chgData name="Steve Milligan" userId="e43713870875379a" providerId="LiveId" clId="{358D81D4-A045-4482-8E9C-15CACDA7A81A}" dt="2026-06-04T19:26:15.994" v="560" actId="20577"/>
          <ac:spMkLst>
            <pc:docMk/>
            <pc:sldMk cId="0" sldId="260"/>
            <ac:spMk id="7" creationId="{00000000-0000-0000-0000-000000000000}"/>
          </ac:spMkLst>
        </pc:spChg>
        <pc:spChg chg="mod">
          <ac:chgData name="Steve Milligan" userId="e43713870875379a" providerId="LiveId" clId="{358D81D4-A045-4482-8E9C-15CACDA7A81A}" dt="2026-06-03T18:38:17.838" v="441" actId="20577"/>
          <ac:spMkLst>
            <pc:docMk/>
            <pc:sldMk cId="0" sldId="260"/>
            <ac:spMk id="9" creationId="{00000000-0000-0000-0000-000000000000}"/>
          </ac:spMkLst>
        </pc:spChg>
        <pc:spChg chg="mod">
          <ac:chgData name="Steve Milligan" userId="e43713870875379a" providerId="LiveId" clId="{358D81D4-A045-4482-8E9C-15CACDA7A81A}" dt="2026-06-03T18:38:50.737" v="445" actId="20577"/>
          <ac:spMkLst>
            <pc:docMk/>
            <pc:sldMk cId="0" sldId="260"/>
            <ac:spMk id="11" creationId="{00000000-0000-0000-0000-000000000000}"/>
          </ac:spMkLst>
        </pc:spChg>
        <pc:spChg chg="mod">
          <ac:chgData name="Steve Milligan" userId="e43713870875379a" providerId="LiveId" clId="{358D81D4-A045-4482-8E9C-15CACDA7A81A}" dt="2026-06-03T18:43:38.176" v="526" actId="20577"/>
          <ac:spMkLst>
            <pc:docMk/>
            <pc:sldMk cId="0" sldId="260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25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58" tIns="54129" rIns="108258" bIns="5412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58" tIns="54129" rIns="108258" bIns="54129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58" tIns="54129" rIns="108258" bIns="5412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58" tIns="54129" rIns="108258" bIns="54129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58" tIns="54129" rIns="108258" bIns="5412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58" tIns="54129" rIns="108258" bIns="54129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58" tIns="54129" rIns="108258" bIns="5412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58" tIns="54129" rIns="108258" bIns="54129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731520"/>
            <a:ext cx="8229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200" b="1" kern="0" spc="800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AHOY!</a:t>
            </a:r>
            <a:endParaRPr lang="en-US" sz="7200" dirty="0"/>
          </a:p>
        </p:txBody>
      </p:sp>
      <p:sp>
        <p:nvSpPr>
          <p:cNvPr id="4" name="Text 2"/>
          <p:cNvSpPr/>
          <p:nvPr/>
        </p:nvSpPr>
        <p:spPr>
          <a:xfrm>
            <a:off x="457200" y="1828800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i="1" dirty="0">
                <a:solidFill>
                  <a:srgbClr val="F5E6C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Pirate Dinner Night</a:t>
            </a:r>
            <a:endParaRPr lang="en-US" sz="4000" dirty="0"/>
          </a:p>
        </p:txBody>
      </p:sp>
      <p:sp>
        <p:nvSpPr>
          <p:cNvPr id="5" name="Shape 3"/>
          <p:cNvSpPr/>
          <p:nvPr/>
        </p:nvSpPr>
        <p:spPr>
          <a:xfrm>
            <a:off x="2743200" y="2743200"/>
            <a:ext cx="3657600" cy="0"/>
          </a:xfrm>
          <a:prstGeom prst="line">
            <a:avLst/>
          </a:prstGeom>
          <a:noFill/>
          <a:ln w="254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3291839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E8D5A3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Dress Like a Pirate. Talk Like a Pirate. Feast Like a Pirate</a:t>
            </a:r>
          </a:p>
          <a:p>
            <a:pPr marL="0" indent="0" algn="ctr">
              <a:buNone/>
            </a:pPr>
            <a:r>
              <a:rPr lang="en-US" sz="1600" i="1" dirty="0">
                <a:solidFill>
                  <a:srgbClr val="E8D5A3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PICK A DATE</a:t>
            </a:r>
          </a:p>
          <a:p>
            <a:pPr marL="0" indent="0" algn="ctr">
              <a:buNone/>
            </a:pPr>
            <a:r>
              <a:rPr lang="en-US" sz="1600" i="1" dirty="0">
                <a:solidFill>
                  <a:srgbClr val="E8D5A3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June 22, July 1, July 8, July 13</a:t>
            </a:r>
          </a:p>
          <a:p>
            <a:pPr marL="0" indent="0" algn="ctr">
              <a:buNone/>
            </a:pPr>
            <a:r>
              <a:rPr lang="en-US" sz="1600" i="1" dirty="0">
                <a:solidFill>
                  <a:srgbClr val="E8D5A3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$60 Per Person – 4 Course Meal with paired drinks.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371600" y="420624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D4B483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An Unforgettable Evening of Plunder &amp; Provisions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7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7432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Captain's Feast</a:t>
            </a:r>
            <a:endParaRPr lang="en-US" sz="3800" dirty="0"/>
          </a:p>
        </p:txBody>
      </p:sp>
      <p:sp>
        <p:nvSpPr>
          <p:cNvPr id="4" name="Shape 2"/>
          <p:cNvSpPr/>
          <p:nvPr/>
        </p:nvSpPr>
        <p:spPr>
          <a:xfrm>
            <a:off x="3200400" y="1051560"/>
            <a:ext cx="2743200" cy="0"/>
          </a:xfrm>
          <a:prstGeom prst="line">
            <a:avLst/>
          </a:prstGeom>
          <a:noFill/>
          <a:ln w="1905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14400" y="137160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 err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jt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914400" y="1783080"/>
            <a:ext cx="3474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Cannonball Meatballs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Chocolate </a:t>
            </a:r>
            <a:r>
              <a:rPr lang="en-US" sz="1300" dirty="0" err="1">
                <a:solidFill>
                  <a:srgbClr val="F5E6C8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Dubloons</a:t>
            </a:r>
            <a:endParaRPr lang="en-US" sz="1300" dirty="0">
              <a:solidFill>
                <a:srgbClr val="F5E6C8"/>
              </a:solidFill>
              <a:latin typeface="Palatino" pitchFamily="34" charset="0"/>
              <a:ea typeface="Palatino" pitchFamily="34" charset="-122"/>
              <a:cs typeface="Palatino" pitchFamily="34" charset="-12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</a:rPr>
              <a:t>Plantains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</a:rPr>
              <a:t>Espresso Martini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914400" y="274320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Third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14400" y="3154680"/>
            <a:ext cx="3474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Steak With Rum Sauce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</a:rPr>
              <a:t>Fire Grilled Pineapple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Shipwreck Dirty Rice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</a:rPr>
              <a:t>Spiced Ale / Spicy Stormy</a:t>
            </a:r>
          </a:p>
        </p:txBody>
      </p:sp>
      <p:sp>
        <p:nvSpPr>
          <p:cNvPr id="9" name="Text 7"/>
          <p:cNvSpPr/>
          <p:nvPr/>
        </p:nvSpPr>
        <p:spPr>
          <a:xfrm>
            <a:off x="4754880" y="13716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C9A84C"/>
                </a:solidFill>
                <a:latin typeface="Georgia" pitchFamily="34" charset="0"/>
              </a:rPr>
              <a:t>Second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4754880" y="1783080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Caribbean Style Soup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Rustic Bread with spread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</a:rPr>
              <a:t>Dark Rum 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754880" y="27432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Plundered Sweets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4754880" y="3154680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Dark Rum Cake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</a:rPr>
              <a:t>Rum With Coconut Cream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0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a-vintage-treasure-map-spread-across-a-dark-wooden_2026-06-02T18-54-04_image_DAS_0.jpg"/>
          <p:cNvPicPr>
            <a:picLocks noChangeAspect="1"/>
          </p:cNvPicPr>
          <p:nvPr/>
        </p:nvPicPr>
        <p:blipFill>
          <a:blip r:embed="rId3"/>
          <a:srcRect l="23333" r="23333"/>
          <a:stretch/>
        </p:blipFill>
        <p:spPr>
          <a:xfrm>
            <a:off x="5029200" y="0"/>
            <a:ext cx="41148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0" y="0"/>
            <a:ext cx="640080" cy="5143500"/>
          </a:xfrm>
          <a:prstGeom prst="rect">
            <a:avLst/>
          </a:prstGeom>
          <a:solidFill>
            <a:srgbClr val="1A0E08">
              <a:alpha val="7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457200" y="36576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Pirate's Code</a:t>
            </a:r>
            <a:endParaRPr lang="en-US" sz="3600" dirty="0"/>
          </a:p>
        </p:txBody>
      </p:sp>
      <p:sp>
        <p:nvSpPr>
          <p:cNvPr id="5" name="Shape 2"/>
          <p:cNvSpPr/>
          <p:nvPr/>
        </p:nvSpPr>
        <p:spPr>
          <a:xfrm>
            <a:off x="457200" y="1143000"/>
            <a:ext cx="2743200" cy="0"/>
          </a:xfrm>
          <a:prstGeom prst="line">
            <a:avLst/>
          </a:prstGeom>
          <a:noFill/>
          <a:ln w="1905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57200" y="1371600"/>
            <a:ext cx="4389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Dress the Part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57200" y="169164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D4B483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Ye can arrive in full pirate regalia — tricorn hats, eye patches, and buckled boots be encouraged!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57200" y="2286000"/>
            <a:ext cx="4389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Talk Like a Pirate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57200" y="260604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D4B483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No landlubber tongue! Every word be spoken in proper pirate parlance, savvy?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57200" y="3200400"/>
            <a:ext cx="4389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Quarter for Phones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57200" y="352044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D4B483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Stow yer devices! This be a night for merry-makin', not screen-gazin'.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457200" y="4114800"/>
            <a:ext cx="4389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Share the Bounty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57200" y="443484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D4B483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Pass the grog and mingle with </a:t>
            </a:r>
            <a:r>
              <a:rPr lang="en-US" sz="1150">
                <a:solidFill>
                  <a:srgbClr val="D4B483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ye shipmates, </a:t>
            </a:r>
            <a:r>
              <a:rPr lang="en-US" sz="1150" dirty="0">
                <a:solidFill>
                  <a:srgbClr val="D4B483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ye salty dog!</a:t>
            </a:r>
            <a:endParaRPr lang="en-US" sz="1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371600" y="457200"/>
            <a:ext cx="6400800" cy="4206240"/>
          </a:xfrm>
          <a:prstGeom prst="rect">
            <a:avLst/>
          </a:prstGeom>
          <a:solidFill>
            <a:srgbClr val="2A1810">
              <a:alpha val="75000"/>
            </a:srgbClr>
          </a:solidFill>
          <a:ln w="1905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371600" y="548640"/>
            <a:ext cx="6400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kern="0" spc="600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SET SAIL!</a:t>
            </a:r>
            <a:endParaRPr lang="en-US" sz="4400" dirty="0"/>
          </a:p>
        </p:txBody>
      </p:sp>
      <p:sp>
        <p:nvSpPr>
          <p:cNvPr id="5" name="Shape 3"/>
          <p:cNvSpPr/>
          <p:nvPr/>
        </p:nvSpPr>
        <p:spPr>
          <a:xfrm>
            <a:off x="3200400" y="1325880"/>
            <a:ext cx="2743200" cy="0"/>
          </a:xfrm>
          <a:prstGeom prst="line">
            <a:avLst/>
          </a:prstGeom>
          <a:noFill/>
          <a:ln w="1905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828800" y="15087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1828800" y="176479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Pick a date – June 22, July 1, July 8, July 13 (6:30)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1828800" y="21488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828800" y="240487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Loaded Cannon Distillery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1828800" y="27889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Cost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1828800" y="3044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60 Doubloons Per Scallywag (includes feast &amp; grog)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1828800" y="34290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RSVP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828800" y="3685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F5E6C8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Send word by carrier parrot before June 14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1371600" y="420624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E8D5A3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Arrr... Ye Don't Want to Miss This, Matey!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7385</TotalTime>
  <Words>238</Words>
  <Application>Microsoft Office PowerPoint</Application>
  <PresentationFormat>On-screen Show (16:9)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Georgia</vt:lpstr>
      <vt:lpstr>Palatino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Milligan</dc:creator>
  <cp:lastModifiedBy>Steve Milligan</cp:lastModifiedBy>
  <cp:revision>2</cp:revision>
  <cp:lastPrinted>2026-06-04T15:18:33Z</cp:lastPrinted>
  <dcterms:created xsi:type="dcterms:W3CDTF">2026-06-02T18:58:30Z</dcterms:created>
  <dcterms:modified xsi:type="dcterms:W3CDTF">2026-06-08T18:09:18Z</dcterms:modified>
</cp:coreProperties>
</file>